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8" r:id="rId4"/>
    <p:sldMasterId id="214748371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IBM Plex Sans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IBM Plex Sans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.fntdata"/><Relationship Id="rId20" Type="http://schemas.openxmlformats.org/officeDocument/2006/relationships/slide" Target="slides/slide14.xml"/><Relationship Id="rId42" Type="http://schemas.openxmlformats.org/officeDocument/2006/relationships/font" Target="fonts/IBMPlexSansSemiBold-boldItalic.fntdata"/><Relationship Id="rId41" Type="http://schemas.openxmlformats.org/officeDocument/2006/relationships/font" Target="fonts/IBMPlexSansSemiBold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IBMPlexSans-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-bold.fntdata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font" Target="fonts/IBMPlexSans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IBMPlexSans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42c3ba55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6842c3ba55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b9710e45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b9710e45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79bcd80d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79bcd80d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b9710e45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b9710e45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79bcd80da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79bcd80da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b9710e45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b9710e45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79bcd80d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79bcd80d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b9710e45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2b9710e4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6b25b529cd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6b25b529c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79bcd80da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79bcd80da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79bcd80da2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79bcd80da2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6842c3ba55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6842c3ba55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79bcd80da2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79bcd80da2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6b25b52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6b25b52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6842c3ba55_2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6842c3ba55_2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6842c3ba55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6842c3ba55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6842c3ba55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6842c3ba55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9bbc2b59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79bbc2b59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b9710e4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2b9710e4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79bcd80d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79bcd80d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b9710e4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b9710e4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9bcd80da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79bcd80d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b9710e4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b9710e4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79bbc2b598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79bbc2b598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2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2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2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137" name="Google Shape;1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 1">
  <p:cSld name="1_Title slide 5_2_1_5_1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 1">
  <p:cSld name="1_Title slide 5_2_1_16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0941" cy="20765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/>
          <p:nvPr/>
        </p:nvSpPr>
        <p:spPr>
          <a:xfrm>
            <a:off x="5908700" y="0"/>
            <a:ext cx="3235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2">
  <p:cSld name="1_Title slide 5_2_1_4_1_1_1_1_1_1_2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6" name="Google Shape;166;p2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0" name="Google Shape;17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571" cy="29157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_3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" name="Google Shape;177;p30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9" name="Google Shape;179;p30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1" name="Google Shape;181;p30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3" name="Google Shape;183;p30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5" name="Google Shape;185;p30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187" name="Google Shape;18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" name="Google Shape;20;p4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5">
  <p:cSld name="1_Title slide 5_2_1_18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3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7" name="Google Shape;197;p33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3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 1">
  <p:cSld name="1_Title slide 5_2_1_2_1_1_1_1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35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5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6" name="Google Shape;22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1" name="Google Shape;2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2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3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3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3" name="Google Shape;273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4" name="Google Shape;27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5" name="Google Shape;285;p45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" name="Google Shape;290;p46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46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46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2" name="Google Shape;30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8" name="Google Shape;308;p47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47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0" name="Google Shape;310;p47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1" name="Google Shape;311;p47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2" name="Google Shape;312;p47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3" name="Google Shape;313;p47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47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48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8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48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9" name="Google Shape;329;p48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3" name="Google Shape;333;p48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4" name="Google Shape;33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9" name="Google Shape;339;p4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0" name="Google Shape;34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0" name="Google Shape;35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3" name="Google Shape;35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4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1" name="Google Shape;361;p5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2" name="Google Shape;36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6" name="Google Shape;366;p5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7" name="Google Shape;36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1" name="Google Shape;371;p5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2" name="Google Shape;37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58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7" name="Google Shape;377;p5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8" name="Google Shape;3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59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3" name="Google Shape;38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0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8" name="Google Shape;388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2" name="Google Shape;392;p6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3" name="Google Shape;39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8" name="Google Shape;398;p6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9" name="Google Shape;39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3" name="Google Shape;403;p6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4" name="Google Shape;4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6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9" name="Google Shape;40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6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5" name="Google Shape;41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6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0" name="Google Shape;42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24" name="Google Shape;424;p67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67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26" name="Google Shape;42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30" name="Google Shape;430;p6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1" name="Google Shape;431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5" name="Google Shape;43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0" name="Google Shape;440;p7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_1"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43" name="Google Shape;443;p7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71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71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46" name="Google Shape;446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1" name="Google Shape;71;p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2" name="Google Shape;452;p7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64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3"/>
          <p:cNvSpPr txBox="1"/>
          <p:nvPr/>
        </p:nvSpPr>
        <p:spPr>
          <a:xfrm>
            <a:off x="540000" y="339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Семинар 6</a:t>
            </a:r>
            <a:endParaRPr sz="12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9" name="Google Shape;459;p73"/>
          <p:cNvSpPr txBox="1"/>
          <p:nvPr/>
        </p:nvSpPr>
        <p:spPr>
          <a:xfrm>
            <a:off x="540000" y="2891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“Введение в BI”</a:t>
            </a:r>
            <a:br>
              <a:rPr lang="ru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создания отчета</a:t>
            </a:r>
            <a:endParaRPr sz="1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2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Опишите своими словами: что такое Рабочая область в Power BI Pro.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1" name="Google Shape;521;p82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Область, объединяющая пользователей и отчеты.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2" name="Google Shape;522;p8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23" name="Google Shape;5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3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Чем панель мониторинга отличается от приложения в Power BI Pro?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9" name="Google Shape;529;p83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0" name="Google Shape;530;p8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31" name="Google Shape;5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4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Чем панель мониторинга отличается от приложения в Power BI Pro?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7" name="Google Shape;537;p84"/>
          <p:cNvSpPr txBox="1"/>
          <p:nvPr>
            <p:ph idx="1" type="subTitle"/>
          </p:nvPr>
        </p:nvSpPr>
        <p:spPr>
          <a:xfrm>
            <a:off x="540000" y="1168500"/>
            <a:ext cx="8064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Панель мониторинга можно редактировать и в приложении есть ссылки на все отчеты рабочей области.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8" name="Google Shape;538;p8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39" name="Google Shape;53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5"/>
          <p:cNvSpPr txBox="1"/>
          <p:nvPr>
            <p:ph type="title"/>
          </p:nvPr>
        </p:nvSpPr>
        <p:spPr>
          <a:xfrm>
            <a:off x="540000" y="720000"/>
            <a:ext cx="8064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Опишите своими словами что такое Low Code платформы, какой у них основной плюс и основной минус.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5" name="Google Shape;545;p85"/>
          <p:cNvSpPr txBox="1"/>
          <p:nvPr>
            <p:ph idx="1" type="subTitle"/>
          </p:nvPr>
        </p:nvSpPr>
        <p:spPr>
          <a:xfrm>
            <a:off x="595300" y="1362725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6" name="Google Shape;546;p8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47" name="Google Shape;54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6"/>
          <p:cNvSpPr txBox="1"/>
          <p:nvPr>
            <p:ph type="title"/>
          </p:nvPr>
        </p:nvSpPr>
        <p:spPr>
          <a:xfrm>
            <a:off x="540000" y="720000"/>
            <a:ext cx="8064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Опишите своими словами что такое Low Code платформы, какой у них основной плюс и основной минус.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3" name="Google Shape;553;p86"/>
          <p:cNvSpPr txBox="1"/>
          <p:nvPr>
            <p:ph idx="1" type="subTitle"/>
          </p:nvPr>
        </p:nvSpPr>
        <p:spPr>
          <a:xfrm>
            <a:off x="595300" y="1362725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Иструменты при работе с которыми можно не владеть навыками программирования.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4" name="Google Shape;554;p8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55" name="Google Shape;55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7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Что такое RPA платформы</a:t>
            </a:r>
            <a:r>
              <a:rPr lang="ru">
                <a:solidFill>
                  <a:schemeClr val="dk1"/>
                </a:solidFill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1" name="Google Shape;561;p87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2" name="Google Shape;562;p8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63" name="Google Shape;56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8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Что такое RPA платформы?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9" name="Google Shape;569;p88"/>
          <p:cNvSpPr txBox="1"/>
          <p:nvPr>
            <p:ph idx="1" type="subTitle"/>
          </p:nvPr>
        </p:nvSpPr>
        <p:spPr>
          <a:xfrm>
            <a:off x="540000" y="1168500"/>
            <a:ext cx="8064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Платформы автоматизирующие взаимодействия между ПО и выполняющие рутинный функции вместо человека.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0" name="Google Shape;570;p8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71" name="Google Shape;5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577" name="Google Shape;577;p8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3" name="Google Shape;583;p90"/>
          <p:cNvSpPr txBox="1"/>
          <p:nvPr>
            <p:ph idx="1" type="subTitle"/>
          </p:nvPr>
        </p:nvSpPr>
        <p:spPr>
          <a:xfrm>
            <a:off x="540000" y="1168500"/>
            <a:ext cx="8064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Продолжаем работать с нашим датасетом.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Визуализируйте воронку продаж из 5 шагов с учетом настроенных связей.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3424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150"/>
              <a:buFont typeface="Roboto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Сделайте единую цветовую гамму с нарастающей прозрачностью.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90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0" name="Google Shape;590;p91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 карте, которая у нас уже есть добавьте подсказку в виде полной и нативной воронки продаж.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1" name="Google Shape;591;p91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</a:t>
            </a:r>
            <a:r>
              <a:rPr lang="ru">
                <a:solidFill>
                  <a:schemeClr val="lt1"/>
                </a:solidFill>
              </a:rPr>
              <a:t>5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465" name="Google Shape;465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7" name="Google Shape;597;p92"/>
          <p:cNvSpPr txBox="1"/>
          <p:nvPr>
            <p:ph idx="1" type="subTitle"/>
          </p:nvPr>
        </p:nvSpPr>
        <p:spPr>
          <a:xfrm>
            <a:off x="540000" y="1168500"/>
            <a:ext cx="80640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Сделайте таблицу с полной воронкой продаж по регионам, городам и маркам автомобиля.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3424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150"/>
              <a:buFont typeface="Roboto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Сделайте чередующиеся цвета строк, где 1 цвет - корпоративный.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3424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150"/>
              <a:buFont typeface="Roboto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Настройте условное форматирование для столбца с конверсиями в виде гистограммы.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3424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150"/>
              <a:buFont typeface="Roboto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Добавьте к столбцу с регионом, городом, маркой признак наличия продажи.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3424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150"/>
              <a:buFont typeface="Roboto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Сделайте условной форматирование в виде светофора для столбца продаж.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92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30</a:t>
            </a:r>
            <a:r>
              <a:rPr lang="ru">
                <a:solidFill>
                  <a:schemeClr val="lt1"/>
                </a:solidFill>
              </a:rPr>
              <a:t>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4" name="Google Shape;604;p93"/>
          <p:cNvSpPr txBox="1"/>
          <p:nvPr>
            <p:ph idx="1" type="subTitle"/>
          </p:nvPr>
        </p:nvSpPr>
        <p:spPr>
          <a:xfrm>
            <a:off x="540000" y="1168500"/>
            <a:ext cx="8064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5" name="Google Shape;605;p93"/>
          <p:cNvSpPr txBox="1"/>
          <p:nvPr/>
        </p:nvSpPr>
        <p:spPr>
          <a:xfrm>
            <a:off x="548750" y="1208575"/>
            <a:ext cx="5357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Создайте отдельную страницу “Анализ продаж”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Сделайте диаграмму дерева для продаж в разрезе марок и моделей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Перенесите на новую страницу все визуальные элементы, которые содержат данные из CRM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4.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Сделайте на новой странице фильтры для 6 полезных показателей на ваш выбор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Опционально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добавьте в визуализацию календарь с количеством продаж на каждый день.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6" name="Google Shape;606;p9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</a:t>
            </a:r>
            <a:endParaRPr/>
          </a:p>
        </p:txBody>
      </p:sp>
      <p:pic>
        <p:nvPicPr>
          <p:cNvPr descr="preencoded.png" id="607" name="Google Shape;60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038" y="3504913"/>
            <a:ext cx="1307299" cy="163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5"/>
          <p:cNvSpPr txBox="1"/>
          <p:nvPr>
            <p:ph type="title"/>
          </p:nvPr>
        </p:nvSpPr>
        <p:spPr>
          <a:xfrm>
            <a:off x="540000" y="21157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617" name="Google Shape;617;p95"/>
          <p:cNvSpPr txBox="1"/>
          <p:nvPr>
            <p:ph idx="2" type="title"/>
          </p:nvPr>
        </p:nvSpPr>
        <p:spPr>
          <a:xfrm>
            <a:off x="540000" y="27229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седьмой лекции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6"/>
          <p:cNvSpPr txBox="1"/>
          <p:nvPr>
            <p:ph type="title"/>
          </p:nvPr>
        </p:nvSpPr>
        <p:spPr>
          <a:xfrm>
            <a:off x="540000" y="21157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623" name="Google Shape;623;p96"/>
          <p:cNvSpPr txBox="1"/>
          <p:nvPr>
            <p:ph idx="2" type="title"/>
          </p:nvPr>
        </p:nvSpPr>
        <p:spPr>
          <a:xfrm>
            <a:off x="540000" y="27229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шестому семинару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5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продукт не входит в Power Platform?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1" name="Google Shape;471;p75"/>
          <p:cNvSpPr txBox="1"/>
          <p:nvPr>
            <p:ph idx="1" type="subTitle"/>
          </p:nvPr>
        </p:nvSpPr>
        <p:spPr>
          <a:xfrm>
            <a:off x="540000" y="1168500"/>
            <a:ext cx="80640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Virtual Agents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Apps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Point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Automate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2" name="Google Shape;472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продукт не входит в Power Platform?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8" name="Google Shape;478;p76"/>
          <p:cNvSpPr txBox="1"/>
          <p:nvPr>
            <p:ph idx="1" type="subTitle"/>
          </p:nvPr>
        </p:nvSpPr>
        <p:spPr>
          <a:xfrm>
            <a:off x="540000" y="1168500"/>
            <a:ext cx="80640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Virtual Agents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Apps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Power Point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Automate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9" name="Google Shape;479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Для каких визуальных элементов можно настроить push уведомления в панели мониторинга?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5" name="Google Shape;485;p77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Гистограмма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Воронка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Карточка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Кольцевой график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6" name="Google Shape;486;p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8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Для каких визуальных элементов можно настроить push уведомления в панели мониторинга?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2" name="Google Shape;492;p78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Гистограмма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Воронка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Карточка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Кольцевой график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3" name="Google Shape;493;p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какой тип связи не получится настроить push уведомление в связке PBI и Power Automate</a:t>
            </a: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9" name="Google Shape;499;p79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Outlook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Gmail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Telegram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SMS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Sharepoint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0" name="Google Shape;500;p7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0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какой тип связи не получится настроить push уведомление в связке PBI и Power Autimate?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6" name="Google Shape;506;p80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Outlook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Gmail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Telegram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SMS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Sharepoint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7" name="Google Shape;507;p8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1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Опишите своими словами: что такое Рабочая область в Power BI Pro.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3" name="Google Shape;513;p81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4" name="Google Shape;514;p8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15" name="Google Shape;5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